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72" r:id="rId9"/>
    <p:sldId id="271" r:id="rId10"/>
    <p:sldId id="270" r:id="rId11"/>
    <p:sldId id="273" r:id="rId12"/>
    <p:sldId id="269" r:id="rId13"/>
    <p:sldId id="275" r:id="rId14"/>
    <p:sldId id="274" r:id="rId15"/>
    <p:sldId id="276" r:id="rId16"/>
    <p:sldId id="259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5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4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6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40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3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1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20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8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CFDF-51C7-4719-9180-A708CB7E32B4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F683-887F-4091-AADF-9DF5B73F2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78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ppcode.pw/projects?project=postgresql-rpc-she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ppcode.pw/projects?project=postgresql-rpc-she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ppcode.pw/projects?project=postgresql-rpc-dbcontex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code.pw/?p=125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code.pw/?page_id=46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435846"/>
            <a:ext cx="7376864" cy="665212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RPC </a:t>
            </a:r>
            <a:r>
              <a:rPr lang="ru-RU" sz="4000" dirty="0" smtClean="0">
                <a:solidFill>
                  <a:schemeClr val="bg1"/>
                </a:solidFill>
              </a:rPr>
              <a:t>в </a:t>
            </a:r>
            <a:r>
              <a:rPr lang="en-US" sz="4000" dirty="0" err="1" smtClean="0">
                <a:solidFill>
                  <a:schemeClr val="bg1"/>
                </a:solidFill>
              </a:rPr>
              <a:t>NodeJS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postgresql</a:t>
            </a:r>
            <a:r>
              <a:rPr lang="en-US" sz="3600" dirty="0" smtClean="0"/>
              <a:t>-</a:t>
            </a:r>
            <a:r>
              <a:rPr lang="en-US" sz="3600" dirty="0" err="1" smtClean="0"/>
              <a:t>rpc</a:t>
            </a:r>
            <a:r>
              <a:rPr lang="en-US" sz="3600" dirty="0" smtClean="0"/>
              <a:t>-shell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09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063229"/>
            <a:ext cx="504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Основная библиотека для работы с </a:t>
            </a:r>
            <a:r>
              <a:rPr lang="en-US" dirty="0" smtClean="0"/>
              <a:t>RPC </a:t>
            </a:r>
            <a:r>
              <a:rPr lang="ru-RU" dirty="0" smtClean="0"/>
              <a:t>в </a:t>
            </a:r>
            <a:r>
              <a:rPr lang="en-US" dirty="0" err="1" smtClean="0"/>
              <a:t>NodeJS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1635646"/>
            <a:ext cx="4141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Авторизация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Обработка запросов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Выполнение операции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Фильтрация данных по безопасности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3363838"/>
            <a:ext cx="6128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Документирование: 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://docs.appcode.pw/projects?project=postgresql-rpc-shell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5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postgresql</a:t>
            </a:r>
            <a:r>
              <a:rPr lang="en-US" sz="3600" dirty="0" smtClean="0"/>
              <a:t>-</a:t>
            </a:r>
            <a:r>
              <a:rPr lang="en-US" sz="3600" dirty="0" err="1" smtClean="0"/>
              <a:t>rpc</a:t>
            </a:r>
            <a:r>
              <a:rPr lang="en-US" sz="3600" dirty="0" smtClean="0"/>
              <a:t>-shell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10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063229"/>
            <a:ext cx="504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Основная библиотека для работы с </a:t>
            </a:r>
            <a:r>
              <a:rPr lang="en-US" dirty="0" smtClean="0"/>
              <a:t>RPC </a:t>
            </a:r>
            <a:r>
              <a:rPr lang="ru-RU" dirty="0" smtClean="0"/>
              <a:t>в </a:t>
            </a:r>
            <a:r>
              <a:rPr lang="en-US" dirty="0" err="1" smtClean="0"/>
              <a:t>NodeJS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1635646"/>
            <a:ext cx="4141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Авторизация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Обработка запросов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Выполнение операции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Фильтрация данных по безопасности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3363838"/>
            <a:ext cx="6128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Документирование: 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://docs.appcode.pw/projects?project=postgresql-rpc-shell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2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Взаимодействие с БД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03239" y="1043629"/>
            <a:ext cx="2304256" cy="572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Подключение к БД и</a:t>
            </a:r>
          </a:p>
          <a:p>
            <a:pPr algn="ctr"/>
            <a:r>
              <a:rPr lang="ru-RU" dirty="0"/>
              <a:t>г</a:t>
            </a:r>
            <a:r>
              <a:rPr lang="ru-RU" dirty="0" smtClean="0"/>
              <a:t>енерация схемы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045277"/>
            <a:ext cx="2448272" cy="572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Запуск </a:t>
            </a:r>
            <a:r>
              <a:rPr lang="en-US" dirty="0" smtClean="0"/>
              <a:t>node bin/www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1045275"/>
            <a:ext cx="2304256" cy="572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Генерация </a:t>
            </a:r>
            <a:r>
              <a:rPr lang="en-US" dirty="0" smtClean="0"/>
              <a:t>dbcontext.js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31539" y="1707654"/>
            <a:ext cx="83169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…</a:t>
            </a:r>
            <a:endParaRPr lang="en-US" sz="1200" dirty="0"/>
          </a:p>
          <a:p>
            <a:r>
              <a:rPr lang="en-US" sz="1200" dirty="0" err="1" smtClean="0"/>
              <a:t>var</a:t>
            </a:r>
            <a:r>
              <a:rPr lang="en-US" sz="1200" dirty="0" smtClean="0"/>
              <a:t> render = require</a:t>
            </a:r>
            <a:r>
              <a:rPr lang="en-US" sz="1200" dirty="0"/>
              <a:t>(</a:t>
            </a:r>
            <a:r>
              <a:rPr lang="en-US" sz="1200" dirty="0" smtClean="0"/>
              <a:t>'dynamic-schema-reader'); // </a:t>
            </a:r>
            <a:r>
              <a:rPr lang="ru-RU" sz="1200" dirty="0" smtClean="0"/>
              <a:t>модуль генерации шаблонов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err="1"/>
              <a:t>module.exports</a:t>
            </a:r>
            <a:r>
              <a:rPr lang="en-US" sz="1200" dirty="0"/>
              <a:t> = function (callback) </a:t>
            </a:r>
            <a:r>
              <a:rPr lang="en-US" sz="1200" dirty="0" smtClean="0"/>
              <a:t>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	reader({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…</a:t>
            </a:r>
            <a:endParaRPr lang="en-US" sz="1200" dirty="0"/>
          </a:p>
          <a:p>
            <a:pPr lvl="1"/>
            <a:r>
              <a:rPr lang="en-US" sz="1200" dirty="0" smtClean="0"/>
              <a:t>		</a:t>
            </a:r>
            <a:r>
              <a:rPr lang="en-US" sz="1200" dirty="0" err="1" smtClean="0"/>
              <a:t>connectionString</a:t>
            </a:r>
            <a:r>
              <a:rPr lang="en-US" sz="1200" dirty="0"/>
              <a:t>: </a:t>
            </a:r>
            <a:r>
              <a:rPr lang="en-US" sz="1200" dirty="0" err="1" smtClean="0"/>
              <a:t>connectionString</a:t>
            </a:r>
            <a:endParaRPr lang="en-US" sz="1200" dirty="0"/>
          </a:p>
          <a:p>
            <a:pPr lvl="1"/>
            <a:r>
              <a:rPr lang="en-US" sz="1200" dirty="0" smtClean="0"/>
              <a:t>		</a:t>
            </a:r>
            <a:r>
              <a:rPr lang="en-US" sz="1200" dirty="0" err="1" smtClean="0"/>
              <a:t>autoRemove</a:t>
            </a:r>
            <a:r>
              <a:rPr lang="en-US" sz="1200" dirty="0"/>
              <a:t>: true,</a:t>
            </a:r>
          </a:p>
          <a:p>
            <a:pPr lvl="1"/>
            <a:r>
              <a:rPr lang="en-US" sz="1200" dirty="0" smtClean="0"/>
              <a:t>		</a:t>
            </a:r>
            <a:r>
              <a:rPr lang="en-US" sz="1200" dirty="0" err="1" smtClean="0"/>
              <a:t>schemaList</a:t>
            </a:r>
            <a:r>
              <a:rPr lang="en-US" sz="1200" dirty="0"/>
              <a:t>: ["'core'", "'public</a:t>
            </a:r>
            <a:r>
              <a:rPr lang="en-US" sz="1200" dirty="0" smtClean="0"/>
              <a:t>'", ...]</a:t>
            </a:r>
            <a:endParaRPr lang="en-US" sz="1200" dirty="0"/>
          </a:p>
          <a:p>
            <a:r>
              <a:rPr lang="en-US" sz="1200" dirty="0" smtClean="0"/>
              <a:t>	}, </a:t>
            </a:r>
            <a:r>
              <a:rPr lang="en-US" sz="1200" dirty="0"/>
              <a:t>function (schemas) </a:t>
            </a:r>
            <a:r>
              <a:rPr lang="en-US" sz="1200" dirty="0" smtClean="0"/>
              <a:t>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	</a:t>
            </a:r>
            <a:r>
              <a:rPr lang="en-US" sz="1200" dirty="0"/>
              <a:t>	</a:t>
            </a:r>
            <a:r>
              <a:rPr lang="en-US" sz="1200" dirty="0" err="1" smtClean="0"/>
              <a:t>var</a:t>
            </a:r>
            <a:r>
              <a:rPr lang="en-US" sz="1200" dirty="0" smtClean="0"/>
              <a:t> </a:t>
            </a:r>
            <a:r>
              <a:rPr lang="en-US" sz="1200" dirty="0"/>
              <a:t>content</a:t>
            </a:r>
            <a:r>
              <a:rPr lang="en-US" sz="1200" dirty="0" smtClean="0"/>
              <a:t> = </a:t>
            </a:r>
            <a:r>
              <a:rPr lang="en-US" sz="1200" dirty="0" err="1" smtClean="0"/>
              <a:t>ejs.compile</a:t>
            </a:r>
            <a:r>
              <a:rPr lang="en-US" sz="1200" dirty="0" smtClean="0"/>
              <a:t>(…);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 		</a:t>
            </a:r>
            <a:r>
              <a:rPr lang="en-US" sz="1200" dirty="0" err="1" smtClean="0"/>
              <a:t>fs.writeFileSync</a:t>
            </a:r>
            <a:r>
              <a:rPr lang="en-US" sz="1200" dirty="0" smtClean="0"/>
              <a:t>(path</a:t>
            </a:r>
            <a:r>
              <a:rPr lang="en-US" sz="1200" dirty="0"/>
              <a:t>, content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		…</a:t>
            </a:r>
          </a:p>
          <a:p>
            <a:r>
              <a:rPr lang="en-US" sz="1200" dirty="0" smtClean="0"/>
              <a:t>	});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029507" y="1223471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981835" y="122996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Пример </a:t>
            </a:r>
            <a:r>
              <a:rPr lang="en-US" sz="3600" dirty="0" smtClean="0"/>
              <a:t>dbcontext.js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379" y="915566"/>
            <a:ext cx="7563241" cy="369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2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postgresql-rpc-dbcontext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1</a:t>
            </a:r>
            <a:r>
              <a:rPr lang="ru-RU" sz="3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1063229"/>
            <a:ext cx="487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Основная библиотека для работы БД </a:t>
            </a:r>
            <a:r>
              <a:rPr lang="en-US" dirty="0" err="1" smtClean="0"/>
              <a:t>Postgresql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1635646"/>
            <a:ext cx="4600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Выполнение </a:t>
            </a:r>
            <a:r>
              <a:rPr lang="en-US" dirty="0" smtClean="0"/>
              <a:t>CRUD </a:t>
            </a:r>
            <a:r>
              <a:rPr lang="ru-RU" dirty="0" smtClean="0"/>
              <a:t>операций с таблицами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Вызов представлений и функций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3363838"/>
            <a:ext cx="6640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Документирование: 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docs.appcode.pw/projects?project=postgresql-rpc-dbcontext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8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Примеры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14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347614"/>
            <a:ext cx="59041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Создание собственной </a:t>
            </a:r>
            <a:r>
              <a:rPr lang="en-US" dirty="0" smtClean="0"/>
              <a:t>RPC </a:t>
            </a:r>
            <a:r>
              <a:rPr lang="ru-RU" dirty="0" smtClean="0"/>
              <a:t>функции и ее подключение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Способы возвращения результатов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Добавление новой таблицы и обработка ее через </a:t>
            </a:r>
            <a:r>
              <a:rPr lang="en-US" dirty="0" smtClean="0"/>
              <a:t>RPC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Просмотр данных в интерфейсе </a:t>
            </a:r>
            <a:r>
              <a:rPr lang="en-US" dirty="0" err="1" smtClean="0"/>
              <a:t>ExtJS</a:t>
            </a:r>
            <a:endParaRPr lang="ru-R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Интерфейс тестирования запросов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Добавление безопасности, фильтрация данных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Работа с </a:t>
            </a:r>
            <a:r>
              <a:rPr lang="en-US" dirty="0" err="1" smtClean="0"/>
              <a:t>websocket</a:t>
            </a:r>
            <a:r>
              <a:rPr lang="ru-RU" dirty="0" smtClean="0"/>
              <a:t> (</a:t>
            </a:r>
            <a:r>
              <a:rPr lang="en-US" dirty="0">
                <a:hlinkClick r:id="rId3"/>
              </a:rPr>
              <a:t>https://www.appcode.pw/?p=1256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8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57200" y="3144391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5000" dirty="0" smtClean="0">
                <a:solidFill>
                  <a:schemeClr val="bg1"/>
                </a:solidFill>
              </a:rPr>
              <a:t>Спасибо за внимание!</a:t>
            </a:r>
            <a:endParaRPr lang="ru-RU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RPC</a:t>
            </a:r>
            <a:r>
              <a:rPr lang="ru-RU" sz="3600" dirty="0" smtClean="0"/>
              <a:t>  - </a:t>
            </a:r>
            <a:r>
              <a:rPr lang="en-US" sz="3600" i="1" dirty="0" smtClean="0"/>
              <a:t>Remote </a:t>
            </a:r>
            <a:r>
              <a:rPr lang="en-US" sz="3600" i="1" dirty="0"/>
              <a:t>Procedure </a:t>
            </a:r>
            <a:r>
              <a:rPr lang="en-US" sz="3600" i="1" dirty="0" smtClean="0"/>
              <a:t>Call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01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347614"/>
            <a:ext cx="53013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action: string – </a:t>
            </a:r>
            <a:r>
              <a:rPr lang="ru-RU" dirty="0" smtClean="0"/>
              <a:t>имя сущности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method: string</a:t>
            </a:r>
            <a:r>
              <a:rPr lang="ru-RU" dirty="0" smtClean="0"/>
              <a:t> – вызываемый метод сущности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data: any[]</a:t>
            </a:r>
            <a:r>
              <a:rPr lang="ru-RU" dirty="0" smtClean="0"/>
              <a:t> - данные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type: string – </a:t>
            </a:r>
            <a:r>
              <a:rPr lang="ru-RU" dirty="0" smtClean="0"/>
              <a:t>тип операции. По умолчанию </a:t>
            </a:r>
            <a:r>
              <a:rPr lang="en-US" dirty="0" smtClean="0"/>
              <a:t>“</a:t>
            </a:r>
            <a:r>
              <a:rPr lang="en-US" dirty="0" err="1" smtClean="0"/>
              <a:t>rpc</a:t>
            </a:r>
            <a:r>
              <a:rPr lang="en-US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tid</a:t>
            </a:r>
            <a:r>
              <a:rPr lang="en-US" dirty="0" smtClean="0"/>
              <a:t>: number –</a:t>
            </a:r>
            <a:r>
              <a:rPr lang="ru-RU" dirty="0" smtClean="0"/>
              <a:t> идентификатор запроса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51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Пример </a:t>
            </a:r>
            <a:r>
              <a:rPr lang="en-US" sz="3600" dirty="0" smtClean="0"/>
              <a:t>RPC </a:t>
            </a:r>
            <a:r>
              <a:rPr lang="ru-RU" sz="3600" dirty="0" smtClean="0"/>
              <a:t>запроса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843558"/>
            <a:ext cx="66652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“action”: “users”,</a:t>
            </a:r>
          </a:p>
          <a:p>
            <a:r>
              <a:rPr lang="en-US" dirty="0"/>
              <a:t>	</a:t>
            </a:r>
            <a:r>
              <a:rPr lang="en-US" dirty="0" smtClean="0"/>
              <a:t>	“method”: “Query”,</a:t>
            </a:r>
          </a:p>
          <a:p>
            <a:r>
              <a:rPr lang="en-US" dirty="0"/>
              <a:t>	</a:t>
            </a:r>
            <a:r>
              <a:rPr lang="en-US" dirty="0" smtClean="0"/>
              <a:t>	“data”: [{</a:t>
            </a:r>
          </a:p>
          <a:p>
            <a:r>
              <a:rPr lang="en-US" dirty="0" smtClean="0"/>
              <a:t>			“filter”: [{</a:t>
            </a:r>
          </a:p>
          <a:p>
            <a:r>
              <a:rPr lang="en-US" dirty="0"/>
              <a:t>	</a:t>
            </a:r>
            <a:r>
              <a:rPr lang="en-US" dirty="0" smtClean="0"/>
              <a:t>			“property”: “login”,</a:t>
            </a:r>
          </a:p>
          <a:p>
            <a:r>
              <a:rPr lang="en-US" dirty="0"/>
              <a:t>	</a:t>
            </a:r>
            <a:r>
              <a:rPr lang="en-US" dirty="0" smtClean="0"/>
              <a:t>			“value”: “user”</a:t>
            </a:r>
          </a:p>
          <a:p>
            <a:r>
              <a:rPr lang="en-US" dirty="0"/>
              <a:t>	</a:t>
            </a:r>
            <a:r>
              <a:rPr lang="en-US" dirty="0" smtClean="0"/>
              <a:t>		}]</a:t>
            </a:r>
            <a:endParaRPr lang="en-US" dirty="0"/>
          </a:p>
          <a:p>
            <a:r>
              <a:rPr lang="en-US" dirty="0" smtClean="0"/>
              <a:t>		}],</a:t>
            </a:r>
          </a:p>
          <a:p>
            <a:r>
              <a:rPr lang="en-US" dirty="0"/>
              <a:t>	</a:t>
            </a:r>
            <a:r>
              <a:rPr lang="en-US" dirty="0" smtClean="0"/>
              <a:t>	“type”: “</a:t>
            </a:r>
            <a:r>
              <a:rPr lang="en-US" dirty="0" err="1" smtClean="0"/>
              <a:t>rpc</a:t>
            </a:r>
            <a:r>
              <a:rPr lang="en-US" dirty="0" smtClean="0"/>
              <a:t>”,</a:t>
            </a:r>
          </a:p>
          <a:p>
            <a:r>
              <a:rPr lang="en-US" dirty="0"/>
              <a:t>	</a:t>
            </a:r>
            <a:r>
              <a:rPr lang="en-US" dirty="0" smtClean="0"/>
              <a:t>	“</a:t>
            </a:r>
            <a:r>
              <a:rPr lang="en-US" dirty="0" err="1" smtClean="0"/>
              <a:t>tid</a:t>
            </a:r>
            <a:r>
              <a:rPr lang="en-US" dirty="0" smtClean="0"/>
              <a:t>”: 1</a:t>
            </a:r>
            <a:endParaRPr lang="en-US" dirty="0"/>
          </a:p>
          <a:p>
            <a:r>
              <a:rPr lang="en-US" dirty="0" smtClean="0"/>
              <a:t>	}</a:t>
            </a:r>
            <a:endParaRPr lang="en-US" dirty="0"/>
          </a:p>
          <a:p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7310" y="4752628"/>
            <a:ext cx="5557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Документация: </a:t>
            </a:r>
            <a:r>
              <a:rPr lang="en-US" dirty="0">
                <a:hlinkClick r:id="rId3"/>
              </a:rPr>
              <a:t>https://www.appcode.pw/?page_id=463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61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RPC </a:t>
            </a:r>
            <a:r>
              <a:rPr lang="ru-RU" sz="3600" dirty="0" smtClean="0"/>
              <a:t>в браузере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885681"/>
            <a:ext cx="5876252" cy="428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Результат </a:t>
            </a:r>
            <a:r>
              <a:rPr lang="en-US" sz="3600" dirty="0" smtClean="0"/>
              <a:t>RPC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04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843558"/>
            <a:ext cx="577889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success: </a:t>
            </a:r>
            <a:r>
              <a:rPr lang="en-US" dirty="0" err="1" smtClean="0"/>
              <a:t>boolean</a:t>
            </a:r>
            <a:r>
              <a:rPr lang="en-US" dirty="0" smtClean="0"/>
              <a:t> – </a:t>
            </a:r>
            <a:r>
              <a:rPr lang="ru-RU" dirty="0" smtClean="0"/>
              <a:t>результат выполнения запроса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msg</a:t>
            </a:r>
            <a:r>
              <a:rPr lang="en-US" dirty="0" smtClean="0"/>
              <a:t>: string</a:t>
            </a:r>
            <a:r>
              <a:rPr lang="ru-RU" dirty="0" smtClean="0"/>
              <a:t> – текст ошибки, если </a:t>
            </a:r>
            <a:r>
              <a:rPr lang="en-US" dirty="0" smtClean="0"/>
              <a:t>success = false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code:number</a:t>
            </a:r>
            <a:r>
              <a:rPr lang="en-US" dirty="0" smtClean="0"/>
              <a:t> – HTTP </a:t>
            </a:r>
            <a:r>
              <a:rPr lang="ru-RU" dirty="0" smtClean="0"/>
              <a:t>статус код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records: any[]|any</a:t>
            </a:r>
            <a:r>
              <a:rPr lang="ru-RU" dirty="0" smtClean="0"/>
              <a:t> – массив данных или объект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total: number</a:t>
            </a:r>
            <a:r>
              <a:rPr lang="ru-RU" dirty="0" smtClean="0"/>
              <a:t> – число результатов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time: number</a:t>
            </a:r>
            <a:r>
              <a:rPr lang="ru-RU" dirty="0" smtClean="0"/>
              <a:t> – время выполнения </a:t>
            </a:r>
            <a:r>
              <a:rPr lang="en-US" dirty="0" err="1" smtClean="0"/>
              <a:t>sql</a:t>
            </a:r>
            <a:r>
              <a:rPr lang="en-US" dirty="0" smtClean="0"/>
              <a:t> </a:t>
            </a:r>
            <a:r>
              <a:rPr lang="ru-RU" dirty="0" smtClean="0"/>
              <a:t>запроса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sql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query: string</a:t>
            </a:r>
            <a:r>
              <a:rPr lang="ru-RU" dirty="0" smtClean="0"/>
              <a:t> – запрос к БД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tid</a:t>
            </a:r>
            <a:r>
              <a:rPr lang="en-US" dirty="0" smtClean="0"/>
              <a:t>: number</a:t>
            </a:r>
            <a:r>
              <a:rPr lang="ru-RU" dirty="0" smtClean="0"/>
              <a:t> – идентификатор запроса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type: string</a:t>
            </a:r>
            <a:r>
              <a:rPr lang="ru-RU" dirty="0" smtClean="0"/>
              <a:t> – тип запроса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method: string</a:t>
            </a:r>
            <a:r>
              <a:rPr lang="ru-RU" dirty="0" smtClean="0"/>
              <a:t> – метод сущности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action: string</a:t>
            </a:r>
            <a:r>
              <a:rPr lang="ru-RU" dirty="0" smtClean="0"/>
              <a:t> – имя сущности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rpcTime</a:t>
            </a:r>
            <a:r>
              <a:rPr lang="en-US" dirty="0" smtClean="0"/>
              <a:t>: number – </a:t>
            </a:r>
            <a:r>
              <a:rPr lang="ru-RU" dirty="0" smtClean="0"/>
              <a:t>время выполнения </a:t>
            </a:r>
            <a:r>
              <a:rPr lang="en-US" dirty="0" smtClean="0"/>
              <a:t>RPC </a:t>
            </a:r>
            <a:r>
              <a:rPr lang="ru-RU" dirty="0" smtClean="0"/>
              <a:t>функции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18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Результат </a:t>
            </a:r>
            <a:r>
              <a:rPr lang="en-US" sz="3600" dirty="0" smtClean="0"/>
              <a:t>RPC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844" y="987574"/>
            <a:ext cx="4762312" cy="409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RPC </a:t>
            </a:r>
            <a:r>
              <a:rPr lang="ru-RU" sz="3600" dirty="0" smtClean="0"/>
              <a:t>«сущность» в </a:t>
            </a:r>
            <a:r>
              <a:rPr lang="en-US" sz="3600" dirty="0" err="1" smtClean="0"/>
              <a:t>NodeJS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06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491630"/>
            <a:ext cx="59870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exports.[</a:t>
            </a:r>
            <a:r>
              <a:rPr lang="ru-RU" dirty="0" smtClean="0"/>
              <a:t>имя сущности</a:t>
            </a:r>
            <a:r>
              <a:rPr lang="en-US" dirty="0" smtClean="0"/>
              <a:t>]</a:t>
            </a:r>
            <a:r>
              <a:rPr lang="ru-RU" dirty="0" smtClean="0"/>
              <a:t> = </a:t>
            </a:r>
            <a:r>
              <a:rPr lang="en-US" dirty="0" smtClean="0"/>
              <a:t>function(session) {</a:t>
            </a:r>
          </a:p>
          <a:p>
            <a:r>
              <a:rPr lang="en-US" dirty="0" smtClean="0"/>
              <a:t>	return {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isLocal</a:t>
            </a:r>
            <a:r>
              <a:rPr lang="en-US" dirty="0" smtClean="0"/>
              <a:t>: true,</a:t>
            </a:r>
            <a:r>
              <a:rPr lang="ru-RU" dirty="0" smtClean="0"/>
              <a:t> </a:t>
            </a:r>
            <a:r>
              <a:rPr lang="en-US" b="1" dirty="0" smtClean="0"/>
              <a:t>/// </a:t>
            </a:r>
            <a:r>
              <a:rPr lang="ru-RU" b="1" dirty="0" smtClean="0"/>
              <a:t>!!!</a:t>
            </a:r>
            <a:endParaRPr lang="en-US" b="1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dirty="0" smtClean="0"/>
              <a:t>	[</a:t>
            </a:r>
            <a:r>
              <a:rPr lang="ru-RU" dirty="0" smtClean="0"/>
              <a:t>имя сущности</a:t>
            </a:r>
            <a:r>
              <a:rPr lang="en-US" dirty="0" smtClean="0"/>
              <a:t>]: function(data, callback) {</a:t>
            </a:r>
          </a:p>
          <a:p>
            <a:r>
              <a:rPr lang="en-US" dirty="0" smtClean="0"/>
              <a:t>			callback(</a:t>
            </a:r>
            <a:r>
              <a:rPr lang="en-US" dirty="0"/>
              <a:t>[</a:t>
            </a:r>
            <a:r>
              <a:rPr lang="ru-RU" dirty="0" smtClean="0"/>
              <a:t>результат</a:t>
            </a:r>
            <a:r>
              <a:rPr lang="en-US" dirty="0" smtClean="0"/>
              <a:t>]);</a:t>
            </a:r>
            <a:endParaRPr lang="en-US" dirty="0"/>
          </a:p>
          <a:p>
            <a:r>
              <a:rPr lang="en-US" dirty="0" smtClean="0"/>
              <a:t>		}</a:t>
            </a:r>
            <a:endParaRPr lang="en-US" dirty="0"/>
          </a:p>
          <a:p>
            <a:r>
              <a:rPr lang="en-US" dirty="0" smtClean="0"/>
              <a:t>	};</a:t>
            </a:r>
            <a:endParaRPr lang="en-US" dirty="0"/>
          </a:p>
          <a:p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35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"/>
            <a:ext cx="9144000" cy="51412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352928" cy="8572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Пример </a:t>
            </a:r>
            <a:r>
              <a:rPr lang="en-US" sz="3600" dirty="0" smtClean="0"/>
              <a:t>RPC </a:t>
            </a:r>
            <a:r>
              <a:rPr lang="ru-RU" sz="3600" dirty="0" smtClean="0"/>
              <a:t>«сущности»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519" y="888821"/>
            <a:ext cx="6484962" cy="418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8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Регистрация созданной сущности в </a:t>
            </a:r>
            <a:r>
              <a:rPr lang="en-US" sz="3600" dirty="0" smtClean="0"/>
              <a:t>RPC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88"/>
          <a:stretch/>
        </p:blipFill>
        <p:spPr>
          <a:xfrm>
            <a:off x="-36512" y="0"/>
            <a:ext cx="816441" cy="5143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86" y="4155926"/>
            <a:ext cx="6532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08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024146"/>
            <a:ext cx="487447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shell = require('</a:t>
            </a:r>
            <a:r>
              <a:rPr lang="en-US" dirty="0" err="1"/>
              <a:t>postgresql</a:t>
            </a:r>
            <a:r>
              <a:rPr lang="en-US" dirty="0"/>
              <a:t>-</a:t>
            </a:r>
            <a:r>
              <a:rPr lang="en-US" dirty="0" err="1"/>
              <a:t>rpc</a:t>
            </a:r>
            <a:r>
              <a:rPr lang="en-US" dirty="0"/>
              <a:t>-shell');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shellObject</a:t>
            </a:r>
            <a:r>
              <a:rPr lang="en-US" dirty="0"/>
              <a:t> =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db</a:t>
            </a:r>
            <a:r>
              <a:rPr lang="en-US" dirty="0"/>
              <a:t>: </a:t>
            </a:r>
            <a:r>
              <a:rPr lang="en-US" dirty="0" err="1"/>
              <a:t>db</a:t>
            </a:r>
            <a:r>
              <a:rPr lang="en-US" dirty="0"/>
              <a:t>,</a:t>
            </a:r>
          </a:p>
          <a:p>
            <a:r>
              <a:rPr lang="en-US" dirty="0" smtClean="0"/>
              <a:t>	namespace</a:t>
            </a:r>
            <a:r>
              <a:rPr lang="en-US" dirty="0"/>
              <a:t>: ns,</a:t>
            </a:r>
          </a:p>
          <a:p>
            <a:r>
              <a:rPr lang="en-US" dirty="0" smtClean="0"/>
              <a:t>	contexts</a:t>
            </a:r>
            <a:r>
              <a:rPr lang="en-US" dirty="0"/>
              <a:t>: </a:t>
            </a:r>
            <a:r>
              <a:rPr lang="en-US" dirty="0" smtClean="0"/>
              <a:t>[</a:t>
            </a:r>
          </a:p>
          <a:p>
            <a:r>
              <a:rPr lang="en-US" dirty="0"/>
              <a:t>	</a:t>
            </a:r>
            <a:r>
              <a:rPr lang="en-US" dirty="0" smtClean="0"/>
              <a:t>	require</a:t>
            </a:r>
            <a:r>
              <a:rPr lang="en-US" dirty="0"/>
              <a:t>('./modules/</a:t>
            </a:r>
            <a:r>
              <a:rPr lang="en-US" dirty="0" err="1"/>
              <a:t>webapi</a:t>
            </a:r>
            <a:r>
              <a:rPr lang="en-US" dirty="0" smtClean="0"/>
              <a:t>'), </a:t>
            </a:r>
          </a:p>
          <a:p>
            <a:r>
              <a:rPr lang="en-US" dirty="0" smtClean="0"/>
              <a:t>		require</a:t>
            </a:r>
            <a:r>
              <a:rPr lang="en-US" dirty="0"/>
              <a:t>('./modules/</a:t>
            </a:r>
            <a:r>
              <a:rPr lang="en-US" dirty="0" err="1"/>
              <a:t>adminapi</a:t>
            </a:r>
            <a:r>
              <a:rPr lang="en-US" dirty="0" smtClean="0"/>
              <a:t>')</a:t>
            </a:r>
          </a:p>
          <a:p>
            <a:r>
              <a:rPr lang="en-US" dirty="0"/>
              <a:t>	</a:t>
            </a:r>
            <a:r>
              <a:rPr lang="en-US" dirty="0" smtClean="0"/>
              <a:t>],</a:t>
            </a:r>
          </a:p>
          <a:p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};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app.use</a:t>
            </a:r>
            <a:r>
              <a:rPr lang="en-US" dirty="0" smtClean="0"/>
              <a:t>(shell(</a:t>
            </a:r>
            <a:r>
              <a:rPr lang="en-US" dirty="0" err="1" smtClean="0"/>
              <a:t>shellObject</a:t>
            </a:r>
            <a:r>
              <a:rPr lang="en-US" dirty="0"/>
              <a:t>));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333</Words>
  <Application>Microsoft Office PowerPoint</Application>
  <PresentationFormat>Экран (16:9)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RPC  - Remote Procedure Call</vt:lpstr>
      <vt:lpstr>Пример RPC запроса</vt:lpstr>
      <vt:lpstr>RPC в браузере</vt:lpstr>
      <vt:lpstr>Результат RPC</vt:lpstr>
      <vt:lpstr>Результат RPC</vt:lpstr>
      <vt:lpstr>RPC «сущность» в NodeJS</vt:lpstr>
      <vt:lpstr>Пример RPC «сущности»</vt:lpstr>
      <vt:lpstr>Регистрация созданной сущности в RPC</vt:lpstr>
      <vt:lpstr>postgresql-rpc-shell</vt:lpstr>
      <vt:lpstr>postgresql-rpc-shell</vt:lpstr>
      <vt:lpstr>Взаимодействие с БД</vt:lpstr>
      <vt:lpstr>Пример dbcontext.js</vt:lpstr>
      <vt:lpstr>postgresql-rpc-dbcontext</vt:lpstr>
      <vt:lpstr>Примеры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Ульянов</dc:creator>
  <cp:lastModifiedBy>Александр Краснов</cp:lastModifiedBy>
  <cp:revision>50</cp:revision>
  <dcterms:created xsi:type="dcterms:W3CDTF">2018-11-16T13:44:42Z</dcterms:created>
  <dcterms:modified xsi:type="dcterms:W3CDTF">2019-04-10T10:48:36Z</dcterms:modified>
</cp:coreProperties>
</file>